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67" r:id="rId3"/>
    <p:sldId id="279" r:id="rId4"/>
    <p:sldId id="280" r:id="rId5"/>
    <p:sldId id="276" r:id="rId6"/>
    <p:sldId id="268" r:id="rId7"/>
    <p:sldId id="262" r:id="rId8"/>
    <p:sldId id="261" r:id="rId9"/>
    <p:sldId id="264" r:id="rId10"/>
    <p:sldId id="269" r:id="rId11"/>
    <p:sldId id="270" r:id="rId12"/>
    <p:sldId id="277" r:id="rId13"/>
    <p:sldId id="278" r:id="rId14"/>
    <p:sldId id="273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BA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98401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00865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40"/>
            <a:ext cx="80772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3255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31314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6527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2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600202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15644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55428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45075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32580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97853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99404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895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0.png"/><Relationship Id="rId7" Type="http://schemas.openxmlformats.org/officeDocument/2006/relationships/image" Target="../media/image29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10" Type="http://schemas.openxmlformats.org/officeDocument/2006/relationships/image" Target="../media/image37.png"/><Relationship Id="rId4" Type="http://schemas.openxmlformats.org/officeDocument/2006/relationships/image" Target="../media/image32.png"/><Relationship Id="rId9" Type="http://schemas.openxmlformats.org/officeDocument/2006/relationships/image" Target="../media/image3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31.png"/><Relationship Id="rId7" Type="http://schemas.openxmlformats.org/officeDocument/2006/relationships/image" Target="../media/image48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39.png"/><Relationship Id="rId4" Type="http://schemas.openxmlformats.org/officeDocument/2006/relationships/image" Target="../media/image47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Freeform 16"/>
          <p:cNvSpPr>
            <a:spLocks noGrp="1"/>
          </p:cNvSpPr>
          <p:nvPr>
            <p:ph idx="1"/>
          </p:nvPr>
        </p:nvSpPr>
        <p:spPr>
          <a:xfrm>
            <a:off x="323528" y="260648"/>
            <a:ext cx="8363272" cy="5865515"/>
          </a:xfrm>
          <a:custGeom>
            <a:avLst/>
            <a:gdLst>
              <a:gd name="connsiteX0" fmla="*/ 2600616 w 12192000"/>
              <a:gd name="connsiteY0" fmla="*/ 1173481 h 6858000"/>
              <a:gd name="connsiteX1" fmla="*/ 7478775 w 12192000"/>
              <a:gd name="connsiteY1" fmla="*/ 1173481 h 6858000"/>
              <a:gd name="connsiteX2" fmla="*/ 7478775 w 12192000"/>
              <a:gd name="connsiteY2" fmla="*/ 5547787 h 6858000"/>
              <a:gd name="connsiteX3" fmla="*/ 2600616 w 12192000"/>
              <a:gd name="connsiteY3" fmla="*/ 5547787 h 6858000"/>
              <a:gd name="connsiteX4" fmla="*/ 2501769 w 12192000"/>
              <a:gd name="connsiteY4" fmla="*/ 1074634 h 6858000"/>
              <a:gd name="connsiteX5" fmla="*/ 2501769 w 12192000"/>
              <a:gd name="connsiteY5" fmla="*/ 5646634 h 6858000"/>
              <a:gd name="connsiteX6" fmla="*/ 7577622 w 12192000"/>
              <a:gd name="connsiteY6" fmla="*/ 5646634 h 6858000"/>
              <a:gd name="connsiteX7" fmla="*/ 7577622 w 12192000"/>
              <a:gd name="connsiteY7" fmla="*/ 1074634 h 6858000"/>
              <a:gd name="connsiteX8" fmla="*/ 0 w 12192000"/>
              <a:gd name="connsiteY8" fmla="*/ 0 h 6858000"/>
              <a:gd name="connsiteX9" fmla="*/ 12192000 w 12192000"/>
              <a:gd name="connsiteY9" fmla="*/ 0 h 6858000"/>
              <a:gd name="connsiteX10" fmla="*/ 12192000 w 12192000"/>
              <a:gd name="connsiteY10" fmla="*/ 6858000 h 6858000"/>
              <a:gd name="connsiteX11" fmla="*/ 0 w 12192000"/>
              <a:gd name="connsiteY1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6858000">
                <a:moveTo>
                  <a:pt x="2600616" y="1173481"/>
                </a:moveTo>
                <a:lnTo>
                  <a:pt x="7478775" y="1173481"/>
                </a:lnTo>
                <a:lnTo>
                  <a:pt x="7478775" y="5547787"/>
                </a:lnTo>
                <a:lnTo>
                  <a:pt x="2600616" y="5547787"/>
                </a:lnTo>
                <a:close/>
                <a:moveTo>
                  <a:pt x="2501769" y="1074634"/>
                </a:moveTo>
                <a:lnTo>
                  <a:pt x="2501769" y="5646634"/>
                </a:lnTo>
                <a:lnTo>
                  <a:pt x="7577622" y="5646634"/>
                </a:lnTo>
                <a:lnTo>
                  <a:pt x="7577622" y="1074634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>
              <a:lumMod val="95000"/>
              <a:lumOff val="5000"/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ТЕ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295" y="0"/>
            <a:ext cx="9433804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19537" y="1124744"/>
            <a:ext cx="7992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КОНСЕРВАЦИЯ ПРИ ТЕМПЕРАТУРЕ ПОДАЧИ</a:t>
            </a:r>
            <a:endParaRPr lang="ru-RU" sz="2800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2250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6285" y="0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ПРОЦЕСС 1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510202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ПРИГОТОВЛЕНИЕ В СУ-ВИД</a:t>
            </a:r>
          </a:p>
          <a:p>
            <a:pPr marL="0" indent="0" algn="ctr">
              <a:buNone/>
            </a:pPr>
            <a:r>
              <a:rPr lang="ru-RU" dirty="0" smtClean="0"/>
              <a:t>↓</a:t>
            </a:r>
            <a:endParaRPr lang="en-US" dirty="0" smtClean="0"/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↓</a:t>
            </a:r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ru-RU" dirty="0" smtClean="0"/>
              <a:t>ОБСЛУЖИВАНИЕ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3976" y="620688"/>
            <a:ext cx="2250024" cy="2250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938019"/>
            <a:ext cx="2153815" cy="16153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C:\Users\Natalya A\Documents\EVEREO\DOC E PRES VARIE\LOGO\FINAL LOGO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2780928"/>
            <a:ext cx="2626443" cy="1145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166" y="4653136"/>
            <a:ext cx="1939839" cy="14563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625513"/>
            <a:ext cx="1939838" cy="14563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1530" y="4566891"/>
            <a:ext cx="2819429" cy="16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22290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ПРОЦЕСС 2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24744"/>
            <a:ext cx="8229600" cy="5390059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sz="3000" dirty="0" smtClean="0"/>
              <a:t>ПРИГОТОВЛЕНИЕ</a:t>
            </a:r>
          </a:p>
          <a:p>
            <a:pPr marL="0" indent="0" algn="ctr">
              <a:buNone/>
            </a:pPr>
            <a:r>
              <a:rPr lang="ru-RU" dirty="0" smtClean="0"/>
              <a:t>↓</a:t>
            </a:r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sz="3000" dirty="0" smtClean="0"/>
              <a:t>ВАКУУМНАЯ УПАКОВКА</a:t>
            </a:r>
          </a:p>
          <a:p>
            <a:pPr marL="0" indent="0" algn="ctr">
              <a:buNone/>
            </a:pPr>
            <a:r>
              <a:rPr lang="ru-RU" dirty="0" smtClean="0"/>
              <a:t>↓</a:t>
            </a:r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sz="3000" dirty="0" smtClean="0"/>
              <a:t>(ШОК. ЗАМОР. → МОРОЗ.)</a:t>
            </a:r>
          </a:p>
          <a:p>
            <a:pPr marL="0" indent="0" algn="ctr">
              <a:buNone/>
            </a:pPr>
            <a:r>
              <a:rPr lang="ru-RU" dirty="0" smtClean="0"/>
              <a:t>↓</a:t>
            </a:r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en-US" dirty="0"/>
              <a:t>↓</a:t>
            </a:r>
          </a:p>
          <a:p>
            <a:pPr marL="0" indent="0" algn="ctr">
              <a:buNone/>
            </a:pPr>
            <a:r>
              <a:rPr lang="ru-RU" sz="3000" dirty="0" smtClean="0"/>
              <a:t>ОБСЛУЖИВАНИЕ</a:t>
            </a:r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4653136"/>
            <a:ext cx="2079355" cy="9071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8355" y="5687772"/>
            <a:ext cx="2025646" cy="11702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8355" y="716565"/>
            <a:ext cx="1801974" cy="1351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8355" y="2096101"/>
            <a:ext cx="1801974" cy="12013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8355" y="3290312"/>
            <a:ext cx="2619375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802185"/>
            <a:ext cx="1572106" cy="11802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075" y="3429000"/>
            <a:ext cx="1506537" cy="1127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075" y="4518530"/>
            <a:ext cx="1573213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578" y="5560263"/>
            <a:ext cx="1573213" cy="1176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5" name="Picture 13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302" y="2068046"/>
            <a:ext cx="1397310" cy="1047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38488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266"/>
            <a:ext cx="8229600" cy="1143000"/>
          </a:xfrm>
        </p:spPr>
        <p:txBody>
          <a:bodyPr/>
          <a:lstStyle/>
          <a:p>
            <a:r>
              <a:rPr lang="ru-RU" dirty="0" smtClean="0"/>
              <a:t>ПРОЦЕСС </a:t>
            </a:r>
            <a:r>
              <a:rPr lang="en-US" dirty="0" smtClean="0"/>
              <a:t>”ANTI-WASTAGE”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256584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dirty="0" smtClean="0"/>
              <a:t>ГОТОВИТЬ</a:t>
            </a:r>
          </a:p>
          <a:p>
            <a:pPr marL="0" indent="0" algn="ctr">
              <a:buNone/>
            </a:pPr>
            <a:r>
              <a:rPr lang="ru-RU" sz="2000" dirty="0" smtClean="0"/>
              <a:t>↓</a:t>
            </a:r>
          </a:p>
          <a:p>
            <a:pPr marL="0" indent="0" algn="ctr">
              <a:buNone/>
            </a:pPr>
            <a:endParaRPr lang="en-US" sz="2000" dirty="0"/>
          </a:p>
          <a:p>
            <a:pPr marL="0" indent="0" algn="ctr">
              <a:buNone/>
            </a:pPr>
            <a:r>
              <a:rPr lang="ru-RU" sz="2000" dirty="0" smtClean="0"/>
              <a:t>ТЕПЛОВАЯ ВИТРИНА</a:t>
            </a:r>
          </a:p>
          <a:p>
            <a:pPr marL="0" indent="0" algn="ctr">
              <a:buNone/>
            </a:pPr>
            <a:r>
              <a:rPr lang="ru-RU" sz="2000" dirty="0" smtClean="0"/>
              <a:t>↓</a:t>
            </a:r>
          </a:p>
          <a:p>
            <a:pPr marL="0" indent="0" algn="ctr">
              <a:buNone/>
            </a:pPr>
            <a:endParaRPr lang="ru-RU" sz="2000" dirty="0"/>
          </a:p>
          <a:p>
            <a:pPr marL="0" indent="0" algn="ctr">
              <a:buNone/>
            </a:pPr>
            <a:endParaRPr lang="ru-RU" sz="2000" dirty="0" smtClean="0"/>
          </a:p>
          <a:p>
            <a:pPr marL="0" indent="0" algn="ctr">
              <a:buNone/>
            </a:pPr>
            <a:r>
              <a:rPr lang="ru-RU" sz="2000" dirty="0" smtClean="0"/>
              <a:t>(В ВАКУУМНОЙ УПАКОВКЕ</a:t>
            </a:r>
            <a:r>
              <a:rPr lang="ru-RU" sz="2400" dirty="0" smtClean="0"/>
              <a:t>)</a:t>
            </a:r>
          </a:p>
          <a:p>
            <a:pPr marL="0" indent="0" algn="ctr">
              <a:buNone/>
            </a:pPr>
            <a:r>
              <a:rPr lang="ru-RU" sz="2400" dirty="0" smtClean="0"/>
              <a:t>↓</a:t>
            </a:r>
          </a:p>
          <a:p>
            <a:pPr marL="0" indent="0" algn="ctr">
              <a:buNone/>
            </a:pPr>
            <a:endParaRPr lang="ru-RU" sz="2400" dirty="0"/>
          </a:p>
          <a:p>
            <a:pPr marL="0" indent="0" algn="ctr">
              <a:buNone/>
            </a:pPr>
            <a:r>
              <a:rPr lang="ru-RU" sz="2400" dirty="0" smtClean="0"/>
              <a:t>ПАСТЕРИЗАЦИЯ</a:t>
            </a:r>
          </a:p>
          <a:p>
            <a:pPr marL="0" indent="0" algn="ctr">
              <a:buNone/>
            </a:pPr>
            <a:endParaRPr lang="ru-RU" sz="2400" dirty="0" smtClean="0"/>
          </a:p>
          <a:p>
            <a:pPr marL="0" indent="0" algn="ctr">
              <a:buNone/>
            </a:pPr>
            <a:endParaRPr lang="ru-RU" sz="18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3212977"/>
            <a:ext cx="1872208" cy="8167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5512" y="980728"/>
            <a:ext cx="1496921" cy="1122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898" y="1028232"/>
            <a:ext cx="1229542" cy="923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898" y="2132856"/>
            <a:ext cx="1229542" cy="923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898" y="3356992"/>
            <a:ext cx="1229542" cy="923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773" y="4941168"/>
            <a:ext cx="1229542" cy="923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3591" y="2523837"/>
            <a:ext cx="1599544" cy="1599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5512" y="5054634"/>
            <a:ext cx="1707623" cy="12807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58850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6406" y="0"/>
            <a:ext cx="8229600" cy="1143000"/>
          </a:xfrm>
        </p:spPr>
        <p:txBody>
          <a:bodyPr/>
          <a:lstStyle/>
          <a:p>
            <a:r>
              <a:rPr lang="ru-RU" dirty="0" smtClean="0"/>
              <a:t>ПРОЦЕСС </a:t>
            </a:r>
            <a:r>
              <a:rPr lang="en-US" dirty="0" smtClean="0"/>
              <a:t>HOLDING MODE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dirty="0" smtClean="0"/>
              <a:t>ПРИГОТОВЛЕНИЕ</a:t>
            </a:r>
          </a:p>
          <a:p>
            <a:pPr marL="0" indent="0" algn="ctr">
              <a:buNone/>
            </a:pPr>
            <a:r>
              <a:rPr lang="ru-RU" dirty="0" smtClean="0"/>
              <a:t>↓</a:t>
            </a:r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ru-RU" sz="2000" dirty="0" smtClean="0"/>
              <a:t>В КОНТЕЙНЕРЕ С</a:t>
            </a:r>
            <a:endParaRPr lang="en-US" sz="2000" dirty="0" smtClean="0"/>
          </a:p>
          <a:p>
            <a:pPr marL="0" indent="0" algn="ctr">
              <a:buNone/>
            </a:pPr>
            <a:r>
              <a:rPr lang="ru-RU" sz="2000" dirty="0" smtClean="0"/>
              <a:t> </a:t>
            </a:r>
            <a:r>
              <a:rPr lang="ru-RU" sz="2000" dirty="0"/>
              <a:t>ГЕРМЕТИЧНОЙ </a:t>
            </a:r>
            <a:r>
              <a:rPr lang="ru-RU" sz="2000" dirty="0" smtClean="0"/>
              <a:t>КРЫШКОЙ</a:t>
            </a:r>
            <a:endParaRPr lang="en-US" sz="2000" dirty="0" smtClean="0"/>
          </a:p>
          <a:p>
            <a:pPr marL="0" indent="0" algn="ctr">
              <a:buNone/>
            </a:pPr>
            <a:r>
              <a:rPr lang="ru-RU" dirty="0" smtClean="0"/>
              <a:t>↓</a:t>
            </a: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ru-RU" dirty="0" smtClean="0"/>
              <a:t>ОБСЛУЖИВАНИЕ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8607" y="2780928"/>
            <a:ext cx="1871663" cy="817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412776"/>
            <a:ext cx="1231900" cy="920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843273"/>
            <a:ext cx="1231900" cy="920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5301208"/>
            <a:ext cx="1231900" cy="920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1311969"/>
            <a:ext cx="1781869" cy="13387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4187" y="4797152"/>
            <a:ext cx="2816225" cy="1627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10581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7915" y="11266"/>
            <a:ext cx="8229600" cy="1143000"/>
          </a:xfrm>
        </p:spPr>
        <p:txBody>
          <a:bodyPr/>
          <a:lstStyle/>
          <a:p>
            <a:r>
              <a:rPr lang="ru-RU" dirty="0" smtClean="0"/>
              <a:t>ПРОЦЕСС </a:t>
            </a:r>
            <a:r>
              <a:rPr lang="en-US" dirty="0" smtClean="0"/>
              <a:t>MARKETPLACE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92328"/>
            <a:ext cx="8229600" cy="588108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ЗАКАЗ</a:t>
            </a:r>
          </a:p>
          <a:p>
            <a:pPr marL="0" indent="0" algn="ctr">
              <a:buNone/>
            </a:pPr>
            <a:r>
              <a:rPr lang="ru-RU" dirty="0" smtClean="0"/>
              <a:t>↓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ru-RU" dirty="0" smtClean="0"/>
              <a:t>ДОСТАВКА ПРИ 4°С</a:t>
            </a:r>
          </a:p>
          <a:p>
            <a:pPr marL="0" indent="0" algn="ctr">
              <a:buNone/>
            </a:pPr>
            <a:r>
              <a:rPr lang="ru-RU" dirty="0" smtClean="0"/>
              <a:t>↓</a:t>
            </a:r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en-US" dirty="0" smtClean="0"/>
              <a:t>↓</a:t>
            </a: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ОБСЛУЖИВАНИЕ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1932" y="980728"/>
            <a:ext cx="1576480" cy="1049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4581128"/>
            <a:ext cx="2016224" cy="8795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550" y="2849260"/>
            <a:ext cx="1505744" cy="1129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9612" y="4612497"/>
            <a:ext cx="1229542" cy="923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471" y="5737844"/>
            <a:ext cx="1435823" cy="10779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4627" y="5678536"/>
            <a:ext cx="1953837" cy="1131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1932" y="2781639"/>
            <a:ext cx="1689198" cy="126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99512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927419"/>
            <a:ext cx="9144000" cy="12785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71600" y="620688"/>
            <a:ext cx="74888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Присоединяйтесь </a:t>
            </a:r>
            <a:r>
              <a:rPr lang="ru-RU" sz="2800" b="1" dirty="0">
                <a:solidFill>
                  <a:schemeClr val="bg1"/>
                </a:solidFill>
              </a:rPr>
              <a:t>к </a:t>
            </a:r>
            <a:r>
              <a:rPr lang="ru-RU" sz="2800" b="1" dirty="0" smtClean="0">
                <a:solidFill>
                  <a:schemeClr val="bg1"/>
                </a:solidFill>
              </a:rPr>
              <a:t>революции</a:t>
            </a:r>
            <a:r>
              <a:rPr lang="en-US" sz="2800" b="1" dirty="0" smtClean="0">
                <a:solidFill>
                  <a:schemeClr val="bg1"/>
                </a:solidFill>
              </a:rPr>
              <a:t>!</a:t>
            </a:r>
            <a:endParaRPr lang="ru-RU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5313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132856"/>
            <a:ext cx="8229600" cy="4525963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endParaRPr lang="en-US" dirty="0" smtClean="0"/>
          </a:p>
          <a:p>
            <a:pPr marL="0" indent="0">
              <a:buNone/>
            </a:pPr>
            <a:endParaRPr lang="ru-RU" dirty="0" smtClean="0"/>
          </a:p>
          <a:p>
            <a:pPr marL="514350" indent="-514350">
              <a:buAutoNum type="arabicPeriod"/>
            </a:pPr>
            <a:endParaRPr lang="ru-RU" dirty="0" smtClean="0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0"/>
            <a:ext cx="3916363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00" b="0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Raleway"/>
                <a:cs typeface="Arial" pitchFamily="34" charset="0"/>
              </a:rPr>
              <a:t/>
            </a:r>
            <a:br>
              <a:rPr kumimoji="0" lang="ru-RU" altLang="ru-RU" sz="1000" b="0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Raleway"/>
                <a:cs typeface="Arial" pitchFamily="34" charset="0"/>
              </a:rPr>
            </a:br>
            <a:endParaRPr kumimoji="0" lang="ru-RU" altLang="ru-RU" sz="1000" b="0" i="0" u="none" strike="noStrike" cap="none" normalizeH="0" baseline="0" smtClean="0">
              <a:ln>
                <a:noFill/>
              </a:ln>
              <a:solidFill>
                <a:srgbClr val="FFFFFF"/>
              </a:solidFill>
              <a:effectLst/>
              <a:latin typeface="Raleway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http://www.exever.net/wp-content/uploads/2017/09/grafico-tecnologia1-new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93304"/>
            <a:ext cx="9565264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0"/>
            <a:ext cx="4116388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00" b="0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Raleway"/>
                <a:cs typeface="Arial" pitchFamily="34" charset="0"/>
              </a:rPr>
              <a:t/>
            </a:r>
            <a:br>
              <a:rPr kumimoji="0" lang="ru-RU" altLang="ru-RU" sz="1000" b="0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Raleway"/>
                <a:cs typeface="Arial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27784" y="1087706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ПРИГОТОВЛЕНИЕ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829503" y="1992825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ШОКОВАЯ ЗАМОРОЗКА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305960" y="6021319"/>
            <a:ext cx="3456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ТЕМПЕРАТУРА НЕРАЗМНОЖЕНИЯ</a:t>
            </a:r>
          </a:p>
          <a:p>
            <a:r>
              <a:rPr lang="ru-RU" dirty="0" smtClean="0"/>
              <a:t>БАКТЕРИЙ  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047390" y="4725144"/>
            <a:ext cx="31607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МЕДЛЕННОЕ РАЗМНОЖЕНИЕ</a:t>
            </a:r>
          </a:p>
          <a:p>
            <a:r>
              <a:rPr lang="ru-RU" dirty="0" smtClean="0"/>
              <a:t>БАКТЕРИЙ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7668344" y="4077072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РЕГЕНЕРАЦИЯ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7927766" y="1656868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ПОДАЧА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6453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base"/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0"/>
            <a:ext cx="3916363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00" b="0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Raleway"/>
                <a:cs typeface="Arial" pitchFamily="34" charset="0"/>
              </a:rPr>
              <a:t/>
            </a:r>
            <a:br>
              <a:rPr kumimoji="0" lang="ru-RU" altLang="ru-RU" sz="1000" b="0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Raleway"/>
                <a:cs typeface="Arial" pitchFamily="34" charset="0"/>
              </a:rPr>
            </a:br>
            <a:endParaRPr kumimoji="0" lang="ru-RU" altLang="ru-RU" sz="1000" b="0" i="0" u="none" strike="noStrike" cap="none" normalizeH="0" baseline="0" smtClean="0">
              <a:ln>
                <a:noFill/>
              </a:ln>
              <a:solidFill>
                <a:srgbClr val="FFFFFF"/>
              </a:solidFill>
              <a:effectLst/>
              <a:latin typeface="Raleway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 descr="http://www.exever.net/wp-content/uploads/2017/09/grafico-tecnologia2-new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980728"/>
            <a:ext cx="9289032" cy="6083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0"/>
            <a:ext cx="4116388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00" b="0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Raleway"/>
                <a:cs typeface="Arial" pitchFamily="34" charset="0"/>
              </a:rPr>
              <a:t/>
            </a:r>
            <a:br>
              <a:rPr kumimoji="0" lang="ru-RU" altLang="ru-RU" sz="1000" b="0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Raleway"/>
                <a:cs typeface="Arial" pitchFamily="34" charset="0"/>
              </a:rPr>
            </a:b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03648" y="954922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ПРИГОТОВЛЕНИЕ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419872" y="2004538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ХРАНЕНИЯ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7108552" y="1939062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ПОДАЧА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9327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МИРОВОЙ ПАТЕНТ </a:t>
            </a:r>
            <a:r>
              <a:rPr lang="ru-RU" dirty="0" smtClean="0"/>
              <a:t>«</a:t>
            </a:r>
            <a:r>
              <a:rPr lang="en-US" dirty="0" smtClean="0"/>
              <a:t>SERVICE TEMPERATURE PRESERVATION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87378" y="5088391"/>
            <a:ext cx="1289730" cy="1289730"/>
          </a:xfrm>
          <a:prstGeom prst="rect">
            <a:avLst/>
          </a:prstGeom>
        </p:spPr>
      </p:pic>
      <p:pic>
        <p:nvPicPr>
          <p:cNvPr id="11" name="Объект 10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99592" y="1417638"/>
            <a:ext cx="2143125" cy="214312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7093" y="1999689"/>
            <a:ext cx="2465387" cy="1054725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95936" y="3013749"/>
            <a:ext cx="1281172" cy="1213742"/>
          </a:xfrm>
          <a:prstGeom prst="rect">
            <a:avLst/>
          </a:prstGeom>
        </p:spPr>
      </p:pic>
      <p:cxnSp>
        <p:nvCxnSpPr>
          <p:cNvPr id="16" name="Прямая соединительная линия 15"/>
          <p:cNvCxnSpPr/>
          <p:nvPr/>
        </p:nvCxnSpPr>
        <p:spPr>
          <a:xfrm>
            <a:off x="2843808" y="2489201"/>
            <a:ext cx="345638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4616299" y="2489201"/>
            <a:ext cx="0" cy="3637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4644008" y="4365104"/>
            <a:ext cx="0" cy="5760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flipV="1">
            <a:off x="4644008" y="4797152"/>
            <a:ext cx="144016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flipH="1" flipV="1">
            <a:off x="4499992" y="4797152"/>
            <a:ext cx="144016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flipV="1">
            <a:off x="4616299" y="2708920"/>
            <a:ext cx="171725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 flipH="1" flipV="1">
            <a:off x="4427984" y="2708920"/>
            <a:ext cx="188315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Рисунок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59260" y="4066688"/>
            <a:ext cx="3184740" cy="1172896"/>
          </a:xfrm>
          <a:prstGeom prst="rect">
            <a:avLst/>
          </a:prstGeom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5580112" y="6237312"/>
            <a:ext cx="207967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V="1">
            <a:off x="7659786" y="5373216"/>
            <a:ext cx="0" cy="8640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H="1">
            <a:off x="7551630" y="5373216"/>
            <a:ext cx="108156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7659786" y="5373216"/>
            <a:ext cx="108156" cy="1080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>
            <a:endCxn id="3" idx="0"/>
          </p:cNvCxnSpPr>
          <p:nvPr/>
        </p:nvCxnSpPr>
        <p:spPr>
          <a:xfrm>
            <a:off x="7551630" y="3212976"/>
            <a:ext cx="0" cy="8537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>
            <a:stCxn id="3" idx="0"/>
          </p:cNvCxnSpPr>
          <p:nvPr/>
        </p:nvCxnSpPr>
        <p:spPr>
          <a:xfrm flipV="1">
            <a:off x="7551630" y="3933056"/>
            <a:ext cx="108156" cy="1336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>
            <a:stCxn id="3" idx="0"/>
          </p:cNvCxnSpPr>
          <p:nvPr/>
        </p:nvCxnSpPr>
        <p:spPr>
          <a:xfrm flipH="1" flipV="1">
            <a:off x="7452320" y="3933056"/>
            <a:ext cx="99310" cy="1336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6155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ПРЕИМУЩЕСТВА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endParaRPr lang="en-US" dirty="0" smtClean="0"/>
          </a:p>
          <a:p>
            <a:pPr marL="0" indent="0">
              <a:buNone/>
            </a:pPr>
            <a:r>
              <a:rPr lang="ru-RU" dirty="0"/>
              <a:t>↑</a:t>
            </a:r>
            <a:r>
              <a:rPr lang="ru-RU" dirty="0" smtClean="0"/>
              <a:t>   Качество </a:t>
            </a:r>
            <a:r>
              <a:rPr lang="ru-RU" dirty="0"/>
              <a:t>еды </a:t>
            </a:r>
            <a:r>
              <a:rPr lang="ru-RU" dirty="0" smtClean="0">
                <a:solidFill>
                  <a:srgbClr val="00B050"/>
                </a:solidFill>
              </a:rPr>
              <a:t>☑</a:t>
            </a:r>
            <a:endParaRPr lang="ru-RU" dirty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ru-RU" dirty="0" smtClean="0"/>
              <a:t> ↑   Энергосбережение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r>
              <a:rPr lang="ru-RU" dirty="0" smtClean="0">
                <a:solidFill>
                  <a:srgbClr val="00B050"/>
                </a:solidFill>
              </a:rPr>
              <a:t>☑</a:t>
            </a:r>
            <a:r>
              <a:rPr lang="en-US" dirty="0" smtClean="0">
                <a:solidFill>
                  <a:srgbClr val="00B050"/>
                </a:solidFill>
              </a:rPr>
              <a:t>  </a:t>
            </a:r>
            <a:endParaRPr lang="ru-RU" dirty="0">
              <a:solidFill>
                <a:srgbClr val="00B050"/>
              </a:solidFill>
            </a:endParaRPr>
          </a:p>
          <a:p>
            <a:endParaRPr lang="en-US" dirty="0"/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 smtClean="0"/>
              <a:t>↑  </a:t>
            </a:r>
            <a:r>
              <a:rPr lang="ru-RU" dirty="0" smtClean="0"/>
              <a:t>Скорость обслуживания</a:t>
            </a:r>
            <a:r>
              <a:rPr lang="en-US" dirty="0" smtClean="0"/>
              <a:t>  </a:t>
            </a:r>
            <a:r>
              <a:rPr lang="en-US" dirty="0" smtClean="0">
                <a:solidFill>
                  <a:srgbClr val="00B050"/>
                </a:solidFill>
              </a:rPr>
              <a:t>☑</a:t>
            </a:r>
            <a:r>
              <a:rPr lang="en-US" dirty="0" smtClean="0"/>
              <a:t> </a:t>
            </a:r>
            <a:endParaRPr lang="ru-RU" dirty="0"/>
          </a:p>
          <a:p>
            <a:endParaRPr lang="en-US" dirty="0"/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↓  </a:t>
            </a:r>
            <a:r>
              <a:rPr lang="ru-RU" dirty="0" smtClean="0"/>
              <a:t>Стресс </a:t>
            </a:r>
            <a:r>
              <a:rPr lang="ru-RU" dirty="0"/>
              <a:t>на </a:t>
            </a:r>
            <a:r>
              <a:rPr lang="ru-RU" dirty="0" smtClean="0"/>
              <a:t>кухне</a:t>
            </a:r>
            <a:r>
              <a:rPr lang="en-US" dirty="0"/>
              <a:t>  </a:t>
            </a:r>
            <a:r>
              <a:rPr lang="en-US" dirty="0" smtClean="0">
                <a:solidFill>
                  <a:srgbClr val="00B050"/>
                </a:solidFill>
              </a:rPr>
              <a:t>☑</a:t>
            </a:r>
            <a:r>
              <a:rPr lang="en-US" dirty="0" smtClean="0"/>
              <a:t> </a:t>
            </a:r>
            <a:endParaRPr lang="ru-RU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8655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2967" y="2599343"/>
            <a:ext cx="7221917" cy="426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 descr="Risultati immagini per evere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145" y="116019"/>
            <a:ext cx="4762500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72200" y="1771467"/>
            <a:ext cx="1720380" cy="74036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808484" y="1683953"/>
            <a:ext cx="12786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by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2159" y="81886"/>
            <a:ext cx="529985" cy="52748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2599343"/>
            <a:ext cx="3574772" cy="438072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0" y="629490"/>
            <a:ext cx="18722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 Black" panose="020B0A04020102020204" pitchFamily="34" charset="0"/>
                <a:ea typeface="Microsoft JhengHei" panose="020B0604030504040204" pitchFamily="34" charset="-120"/>
              </a:rPr>
              <a:t>TECHNOLOGY</a:t>
            </a:r>
            <a:endParaRPr lang="ru-RU" sz="1200" dirty="0">
              <a:latin typeface="Arial Black" panose="020B0A04020102020204" pitchFamily="34" charset="0"/>
              <a:ea typeface="Microsoft JhengHe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908560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                                                                                                  </a:t>
            </a: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23603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473" y="1"/>
            <a:ext cx="490477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149232" y="5301208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EVEREO 600 10 GN 1/1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28184" y="5301208"/>
            <a:ext cx="44339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EVEREO 900 10 GN 1/1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2318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-171400"/>
            <a:ext cx="7924800" cy="1143000"/>
          </a:xfrm>
        </p:spPr>
        <p:txBody>
          <a:bodyPr/>
          <a:lstStyle/>
          <a:p>
            <a:pPr algn="ctr"/>
            <a:r>
              <a:rPr lang="ru-RU" dirty="0" smtClean="0"/>
              <a:t>АКСЕССУАРЫ</a:t>
            </a:r>
            <a:endParaRPr lang="ru-RU" dirty="0"/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434350"/>
            <a:ext cx="17526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556792"/>
            <a:ext cx="1752600" cy="211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556792"/>
            <a:ext cx="1447800" cy="245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4014243"/>
            <a:ext cx="14478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7" y="5153026"/>
            <a:ext cx="14478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5128781"/>
            <a:ext cx="1752600" cy="1472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876256" y="1844824"/>
            <a:ext cx="1944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УСТАНОВКА В КОЛОННУ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732240" y="4509120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НИЗКИЙ СТЕНД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732240" y="5462042"/>
            <a:ext cx="2411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СТЫКОВОЧНЫЙ КОМПЛЕКТ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915816" y="367134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ВЫСОКИЙ СТЕНД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915816" y="5589240"/>
            <a:ext cx="1728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КОМПЛЕКТ НОГАМИ ДЛЯ РЕГУЛИРОВКИ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3098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-387424"/>
            <a:ext cx="7924800" cy="1143000"/>
          </a:xfrm>
        </p:spPr>
        <p:txBody>
          <a:bodyPr/>
          <a:lstStyle/>
          <a:p>
            <a:pPr algn="ctr"/>
            <a:r>
              <a:rPr lang="ru-RU" dirty="0" smtClean="0"/>
              <a:t>АКСЕССУАРЫ </a:t>
            </a:r>
            <a:endParaRPr lang="ru-RU" dirty="0"/>
          </a:p>
        </p:txBody>
      </p:sp>
      <p:pic>
        <p:nvPicPr>
          <p:cNvPr id="512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501422"/>
            <a:ext cx="1704975" cy="170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158993"/>
            <a:ext cx="1704975" cy="170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134585"/>
            <a:ext cx="1571625" cy="221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353910"/>
            <a:ext cx="1571625" cy="2393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699792" y="1134585"/>
            <a:ext cx="16561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КОЛОННЫ </a:t>
            </a:r>
            <a:r>
              <a:rPr lang="en-US" dirty="0" smtClean="0"/>
              <a:t>CHEFTOP MIND.MAPS</a:t>
            </a:r>
            <a:r>
              <a:rPr lang="ru-RU" dirty="0" smtClean="0"/>
              <a:t>™</a:t>
            </a:r>
            <a:r>
              <a:rPr lang="en-US" dirty="0" smtClean="0"/>
              <a:t> </a:t>
            </a:r>
            <a:r>
              <a:rPr lang="ru-RU" dirty="0" smtClean="0"/>
              <a:t>И </a:t>
            </a:r>
            <a:r>
              <a:rPr lang="en-US" dirty="0" smtClean="0"/>
              <a:t>EVEREO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588224" y="1340768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ПРОТИВНИ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732240" y="2863968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КОМПЛЕКТ КОЛЕС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399209" y="3933056"/>
            <a:ext cx="346893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УСАНОВКА КОЛОННУ </a:t>
            </a:r>
            <a:r>
              <a:rPr lang="en-US" dirty="0" smtClean="0"/>
              <a:t>CHEFTOP MIND.MAPS™ </a:t>
            </a:r>
            <a:r>
              <a:rPr lang="ru-RU" dirty="0" smtClean="0"/>
              <a:t>И </a:t>
            </a:r>
            <a:r>
              <a:rPr lang="en-US" dirty="0" smtClean="0"/>
              <a:t>EVEREO </a:t>
            </a:r>
            <a:r>
              <a:rPr lang="ru-RU" dirty="0" smtClean="0"/>
              <a:t>ВЕРСИИ </a:t>
            </a:r>
          </a:p>
          <a:p>
            <a:r>
              <a:rPr lang="en-US" dirty="0" smtClean="0"/>
              <a:t>COMPACT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8852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3337</TotalTime>
  <Words>162</Words>
  <Application>Microsoft Office PowerPoint</Application>
  <PresentationFormat>Экран (4:3)</PresentationFormat>
  <Paragraphs>104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Microsoft JhengHei</vt:lpstr>
      <vt:lpstr>Arial</vt:lpstr>
      <vt:lpstr>Arial Black</vt:lpstr>
      <vt:lpstr>Calibri</vt:lpstr>
      <vt:lpstr>Raleway</vt:lpstr>
      <vt:lpstr>Тема Office</vt:lpstr>
      <vt:lpstr>Презентация PowerPoint</vt:lpstr>
      <vt:lpstr> </vt:lpstr>
      <vt:lpstr>Презентация PowerPoint</vt:lpstr>
      <vt:lpstr>МИРОВОЙ ПАТЕНТ «SERVICE TEMPERATURE PRESERVATION»</vt:lpstr>
      <vt:lpstr>ПРЕИМУЩЕСТВА</vt:lpstr>
      <vt:lpstr>Презентация PowerPoint</vt:lpstr>
      <vt:lpstr>Презентация PowerPoint</vt:lpstr>
      <vt:lpstr>АКСЕССУАРЫ</vt:lpstr>
      <vt:lpstr>АКСЕССУАРЫ </vt:lpstr>
      <vt:lpstr>ПРОЦЕСС 1 </vt:lpstr>
      <vt:lpstr>ПРОЦЕСС 2</vt:lpstr>
      <vt:lpstr>ПРОЦЕСС ”ANTI-WASTAGE” </vt:lpstr>
      <vt:lpstr>ПРОЦЕСС HOLDING MODE</vt:lpstr>
      <vt:lpstr>ПРОЦЕСС MARKETPLACE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Natalya A</dc:creator>
  <cp:lastModifiedBy>Daria Sharova</cp:lastModifiedBy>
  <cp:revision>113</cp:revision>
  <dcterms:created xsi:type="dcterms:W3CDTF">2018-07-19T07:26:50Z</dcterms:created>
  <dcterms:modified xsi:type="dcterms:W3CDTF">2018-11-06T14:55:36Z</dcterms:modified>
</cp:coreProperties>
</file>